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6EAB5-1388-4022-AB8D-C66DC9973CD9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ADFF10-24D8-40AA-A5A5-126F6F75E3D3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pt-BR"/>
          </a:p>
        </p:txBody>
      </p:sp>
      <p:sp>
        <p:nvSpPr>
          <p:cNvPr id="10" name="Retângulo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tângulo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ângulo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ector reto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ector reto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tângulo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ips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ips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Elips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Elips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Elips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Espaço Reservado para Rodapé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pt-BR"/>
          </a:p>
        </p:txBody>
      </p:sp>
      <p:sp>
        <p:nvSpPr>
          <p:cNvPr id="9" name="Retângulo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ângulo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ector reto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ector reto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tângulo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Elips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Elips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ips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lips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ips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ector reto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Conteúdo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13" name="Espaço Reservado para Conteúdo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14" name="Espaço Reservado para Texto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8" name="Conector reto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Elips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Espaço Reservado para Conteúdo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21" name="Espaço Reservado para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22" name="Espaço Reservado para Número de Slide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23" name="Espaço Reservado para Rodapé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Elips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tângulo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ector reto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ector reto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Espaço Reservado para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  <p:sp>
        <p:nvSpPr>
          <p:cNvPr id="21" name="Espaço Reservado para Rodapé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EAE036A7-63F8-4C2B-92BF-E1843A3A65C8}" type="datetimeFigureOut">
              <a:rPr lang="pt-BR" smtClean="0"/>
              <a:t>31/03/2019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Conector reto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tângulo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Elips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9E95916-A8C5-4D13-82A3-4FCDBDBC8588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287016" y="1196752"/>
            <a:ext cx="885698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Trabalho de </a:t>
            </a:r>
          </a:p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Programação WEB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2339752" y="4509120"/>
            <a:ext cx="58326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Arial Rounded MT Bold" pitchFamily="34" charset="0"/>
              </a:rPr>
              <a:t>Nomes: Guilherme, </a:t>
            </a:r>
            <a:r>
              <a:rPr lang="pt-BR" sz="3200" dirty="0" err="1" smtClean="0">
                <a:latin typeface="Arial Rounded MT Bold" pitchFamily="34" charset="0"/>
              </a:rPr>
              <a:t>Geovana</a:t>
            </a:r>
            <a:r>
              <a:rPr lang="pt-BR" sz="3200" dirty="0">
                <a:latin typeface="Arial Rounded MT Bold" pitchFamily="34" charset="0"/>
              </a:rPr>
              <a:t> </a:t>
            </a:r>
            <a:r>
              <a:rPr lang="pt-BR" sz="3200" dirty="0" smtClean="0">
                <a:latin typeface="Arial Rounded MT Bold" pitchFamily="34" charset="0"/>
              </a:rPr>
              <a:t>e Hilton</a:t>
            </a:r>
          </a:p>
          <a:p>
            <a:endParaRPr lang="pt-BR" sz="3200" dirty="0">
              <a:latin typeface="Arial Rounded MT Bold" pitchFamily="34" charset="0"/>
            </a:endParaRPr>
          </a:p>
          <a:p>
            <a:r>
              <a:rPr lang="pt-BR" sz="3200" dirty="0" smtClean="0">
                <a:latin typeface="Arial Rounded MT Bold" pitchFamily="34" charset="0"/>
              </a:rPr>
              <a:t>Professor: Valter</a:t>
            </a:r>
            <a:endParaRPr lang="pt-BR" sz="3200" dirty="0">
              <a:latin typeface="Arial Rounded MT Bold" pitchFamily="34" charset="0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979712" y="332656"/>
            <a:ext cx="5096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Apresentação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3" name="Imagem 2" descr="backgroun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3608" y="1412776"/>
            <a:ext cx="7163539" cy="47770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printsit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8452504" cy="4400952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2" name="Retângulo 1"/>
          <p:cNvSpPr/>
          <p:nvPr/>
        </p:nvSpPr>
        <p:spPr>
          <a:xfrm>
            <a:off x="3714415" y="404664"/>
            <a:ext cx="15953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Site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p:transition>
    <p:wheel spokes="3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635896" y="332656"/>
            <a:ext cx="15953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Site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5" name="Imagem 4" descr="site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2" y="1484784"/>
            <a:ext cx="8532440" cy="41426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site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2" y="1628800"/>
            <a:ext cx="8388424" cy="446677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3" name="Retângulo 2"/>
          <p:cNvSpPr/>
          <p:nvPr/>
        </p:nvSpPr>
        <p:spPr>
          <a:xfrm>
            <a:off x="3570395" y="404664"/>
            <a:ext cx="15953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Site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p:transition>
    <p:wedg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0"/>
            <a:ext cx="91440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Ferramenta de</a:t>
            </a:r>
          </a:p>
          <a:p>
            <a:pPr algn="ctr"/>
            <a:r>
              <a:rPr lang="pt-BR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Edição</a:t>
            </a:r>
            <a:endParaRPr lang="pt-BR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99792" y="6211669"/>
            <a:ext cx="374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latin typeface="Arial Rounded MT Bold" pitchFamily="34" charset="0"/>
              </a:rPr>
              <a:t>Sublime </a:t>
            </a:r>
            <a:r>
              <a:rPr lang="pt-BR" sz="3600" dirty="0" err="1" smtClean="0">
                <a:latin typeface="Arial Rounded MT Bold" pitchFamily="34" charset="0"/>
              </a:rPr>
              <a:t>Text</a:t>
            </a:r>
            <a:r>
              <a:rPr lang="pt-BR" sz="3600" dirty="0" smtClean="0">
                <a:latin typeface="Arial Rounded MT Bold" pitchFamily="34" charset="0"/>
              </a:rPr>
              <a:t> 3</a:t>
            </a:r>
            <a:endParaRPr lang="pt-BR" sz="3600" dirty="0">
              <a:latin typeface="Arial Rounded MT Bold" pitchFamily="34" charset="0"/>
            </a:endParaRPr>
          </a:p>
        </p:txBody>
      </p:sp>
      <p:pic>
        <p:nvPicPr>
          <p:cNvPr id="5" name="Imagem 4" descr="sublim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1600" y="1700808"/>
            <a:ext cx="7236296" cy="4497512"/>
          </a:xfrm>
          <a:prstGeom prst="rect">
            <a:avLst/>
          </a:prstGeom>
        </p:spPr>
      </p:pic>
    </p:spTree>
  </p:cSld>
  <p:clrMapOvr>
    <a:masterClrMapping/>
  </p:clrMapOvr>
  <p:transition>
    <p:pull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691680" y="260648"/>
            <a:ext cx="5311069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6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Linguagens</a:t>
            </a:r>
          </a:p>
          <a:p>
            <a:pPr algn="ctr"/>
            <a:r>
              <a:rPr lang="pt-BR" sz="66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Utilizadas</a:t>
            </a:r>
            <a:endParaRPr lang="pt-BR" sz="66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3347864" y="3212976"/>
            <a:ext cx="30243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6000" dirty="0" smtClean="0">
                <a:latin typeface="Arial Rounded MT Bold" pitchFamily="34" charset="0"/>
              </a:rPr>
              <a:t>HTML</a:t>
            </a:r>
          </a:p>
          <a:p>
            <a:pPr>
              <a:buFont typeface="Arial" pitchFamily="34" charset="0"/>
              <a:buChar char="•"/>
            </a:pPr>
            <a:r>
              <a:rPr lang="pt-BR" sz="6000" dirty="0" smtClean="0">
                <a:latin typeface="Arial Rounded MT Bold" pitchFamily="34" charset="0"/>
              </a:rPr>
              <a:t>CSS</a:t>
            </a:r>
            <a:endParaRPr lang="pt-BR" sz="6000" dirty="0">
              <a:latin typeface="Arial Rounded MT Bold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695950" y="2924944"/>
            <a:ext cx="3555782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pt-BR" sz="9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FIM!!</a:t>
            </a:r>
            <a:endParaRPr lang="pt-BR" sz="96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lcão Envidraçado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alcão Envidraçado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alcão Envidraçado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31</Words>
  <Application>Microsoft Office PowerPoint</Application>
  <PresentationFormat>Apresentação na tela (4:3)</PresentationFormat>
  <Paragraphs>17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Balcão Envidraçado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Guilherme</dc:creator>
  <cp:lastModifiedBy>Guilherme</cp:lastModifiedBy>
  <cp:revision>8</cp:revision>
  <dcterms:created xsi:type="dcterms:W3CDTF">2019-03-31T22:33:25Z</dcterms:created>
  <dcterms:modified xsi:type="dcterms:W3CDTF">2019-03-31T23:44:52Z</dcterms:modified>
</cp:coreProperties>
</file>

<file path=docProps/thumbnail.jpeg>
</file>